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6" r:id="rId6"/>
    <p:sldId id="309" r:id="rId7"/>
    <p:sldId id="26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23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10.1</a:t>
            </a:r>
            <a:r>
              <a:rPr lang="zh-CN" altLang="zh-CN" dirty="0" smtClean="0"/>
              <a:t>　认识分子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第十章　从粒子到宇宙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10.1</a:t>
            </a:r>
            <a:r>
              <a:rPr lang="zh-CN" altLang="zh-CN" dirty="0"/>
              <a:t>　认识分子</a:t>
            </a:r>
          </a:p>
        </p:txBody>
      </p:sp>
    </p:spTree>
    <p:extLst>
      <p:ext uri="{BB962C8B-B14F-4D97-AF65-F5344CB8AC3E}">
        <p14:creationId xmlns:p14="http://schemas.microsoft.com/office/powerpoint/2010/main" val="221927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63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德谟克里特的猜想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哲学家德谟克里特曾猜想大块物体是由极小的物质微粒组成的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他把这种物质微粒叫做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原子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这个词的意思是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不可再分割的颗粒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分子就是不能再分割的最小粒子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分子就是保持物质原来性质的小粉末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分子是构成物质的基本微粒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分子的概念是由德谟克里特提出的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9405" y="2498180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151144" y="282598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593969" y="2498466"/>
            <a:ext cx="295829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586411" y="2819063"/>
            <a:ext cx="295829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605258" y="339336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11088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分子的大小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蔗糖有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若把这些分子均匀地撒在表面积是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5.11×10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的平面上约有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个蔗糖分子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这一现象说明了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分子很小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可以用肉眼直接看到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只有用放大镜才能看到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可以用一般的显微镜看到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可以借助电子显微镜看到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53632" y="2574142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751836" y="2901943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592492" y="2574142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586382" y="2901943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634931" y="304971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33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095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宇宙万物都是由物质组成的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一般物质又是由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分子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组成的。各种物体不论它们的形状、状态、位置怎样变化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它们各自所含物质的多少是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分子的体积很小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的空气中约有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2.7×10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个空气分子。我们上课的教室长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3.5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如果教室中空无一物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那么一间教室中约有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4.536×10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个空气分子。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关于科学探究中的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猜想是一种假设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不需要任何事实依据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猜想是一种假设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是在观察实验的基础上进行的一种假定性解释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科学猜想就是客观存在的规律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只是当时条件无法直接证明而已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以上说法都不对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11938" y="131284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603677" y="164064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237538" y="1753113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229277" y="2080914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351474" y="2625366"/>
            <a:ext cx="191328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343213" y="2953167"/>
            <a:ext cx="191328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729244" y="350284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1231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下列各种现象中不能说明物质是由分子组成的是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铁铲用久了会变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薄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博物馆门前铜像的手被人摸久了会变小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秋风一吹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树上的叶片渐渐变少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屋檐下的石块出现了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滴水穿石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水分子保持了水的特性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水和冰都是由水分子组成的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水蒸气中没有水分子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分子是人们为了描述物质内部结构而想象出的模型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实际是不存在的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大雾天气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我们看到空气中许多极小的水珠就是一个个小分子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空气中弥漫的一粒粒灰尘是较大的分子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如果视力好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可以用肉眼直接观察到分子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一切物体都是由物质组成的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物质由分子组成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分子是构成物质的最小微粒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41123" y="105485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27078" y="236436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94955" y="453088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68125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38094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当某种物质的颗粒小到纳米尺寸时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这种物质即为纳米材料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请回答下列问题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这种颗粒是不是由分子组成的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请简要说出理由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如果这种颗粒是由分子组成的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且该颗粒是边长为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则该颗粒中有多少个分子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这种颗粒是由分子组成的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因为该颗粒的大小大于分子的尺寸。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因为分子的直径约为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nm,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则该颗粒的长、宽、高各排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个分子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故该颗粒中有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左右个分子。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20</TotalTime>
  <Words>188</Words>
  <Application>Microsoft Office PowerPoint</Application>
  <PresentationFormat>宽屏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第十章　从粒子到宇宙</vt:lpstr>
      <vt:lpstr>10.1　认识分子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2019-12-17T08:15:51Z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